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B114FB-02B3-4089-A2C7-DABB8CFD90E0}" v="6" dt="2025-02-21T17:06:29.8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Gale" userId="ac77a6bf-318b-4d17-ac96-5d0f3f461e1f" providerId="ADAL" clId="{1FB114FB-02B3-4089-A2C7-DABB8CFD90E0}"/>
    <pc:docChg chg="undo redo custSel modSld modMainMaster">
      <pc:chgData name="Jennifer Gale" userId="ac77a6bf-318b-4d17-ac96-5d0f3f461e1f" providerId="ADAL" clId="{1FB114FB-02B3-4089-A2C7-DABB8CFD90E0}" dt="2025-02-21T17:06:40.662" v="30" actId="1076"/>
      <pc:docMkLst>
        <pc:docMk/>
      </pc:docMkLst>
      <pc:sldChg chg="addSp delSp modSp mod">
        <pc:chgData name="Jennifer Gale" userId="ac77a6bf-318b-4d17-ac96-5d0f3f461e1f" providerId="ADAL" clId="{1FB114FB-02B3-4089-A2C7-DABB8CFD90E0}" dt="2025-02-21T17:04:20.016" v="4" actId="1076"/>
        <pc:sldMkLst>
          <pc:docMk/>
          <pc:sldMk cId="75870868" sldId="257"/>
        </pc:sldMkLst>
        <pc:picChg chg="del">
          <ac:chgData name="Jennifer Gale" userId="ac77a6bf-318b-4d17-ac96-5d0f3f461e1f" providerId="ADAL" clId="{1FB114FB-02B3-4089-A2C7-DABB8CFD90E0}" dt="2025-02-21T17:04:16.856" v="3" actId="478"/>
          <ac:picMkLst>
            <pc:docMk/>
            <pc:sldMk cId="75870868" sldId="257"/>
            <ac:picMk id="4" creationId="{33BC0879-211B-452B-FA4A-CFE3DFC266ED}"/>
          </ac:picMkLst>
        </pc:picChg>
        <pc:picChg chg="add mod">
          <ac:chgData name="Jennifer Gale" userId="ac77a6bf-318b-4d17-ac96-5d0f3f461e1f" providerId="ADAL" clId="{1FB114FB-02B3-4089-A2C7-DABB8CFD90E0}" dt="2025-02-21T17:04:20.016" v="4" actId="1076"/>
          <ac:picMkLst>
            <pc:docMk/>
            <pc:sldMk cId="75870868" sldId="257"/>
            <ac:picMk id="5" creationId="{6D92B2E5-D5BA-795A-27A8-F2A1B47E934A}"/>
          </ac:picMkLst>
        </pc:picChg>
      </pc:sldChg>
      <pc:sldMasterChg chg="modSldLayout">
        <pc:chgData name="Jennifer Gale" userId="ac77a6bf-318b-4d17-ac96-5d0f3f461e1f" providerId="ADAL" clId="{1FB114FB-02B3-4089-A2C7-DABB8CFD90E0}" dt="2025-02-21T17:06:40.662" v="30" actId="1076"/>
        <pc:sldMasterMkLst>
          <pc:docMk/>
          <pc:sldMasterMk cId="607664809" sldId="2147483672"/>
        </pc:sldMasterMkLst>
        <pc:sldLayoutChg chg="addSp delSp modSp mod">
          <pc:chgData name="Jennifer Gale" userId="ac77a6bf-318b-4d17-ac96-5d0f3f461e1f" providerId="ADAL" clId="{1FB114FB-02B3-4089-A2C7-DABB8CFD90E0}" dt="2025-02-21T17:05:34.227" v="9" actId="1076"/>
          <pc:sldLayoutMkLst>
            <pc:docMk/>
            <pc:sldMasterMk cId="607664809" sldId="2147483672"/>
            <pc:sldLayoutMk cId="2281492751" sldId="2147483674"/>
          </pc:sldLayoutMkLst>
          <pc:picChg chg="add mod">
            <ac:chgData name="Jennifer Gale" userId="ac77a6bf-318b-4d17-ac96-5d0f3f461e1f" providerId="ADAL" clId="{1FB114FB-02B3-4089-A2C7-DABB8CFD90E0}" dt="2025-02-21T17:05:34.227" v="9" actId="1076"/>
            <ac:picMkLst>
              <pc:docMk/>
              <pc:sldMasterMk cId="607664809" sldId="2147483672"/>
              <pc:sldLayoutMk cId="2281492751" sldId="2147483674"/>
              <ac:picMk id="4" creationId="{5F8AD8A5-039B-16FB-1004-7DC4B2162648}"/>
            </ac:picMkLst>
          </pc:picChg>
          <pc:picChg chg="del">
            <ac:chgData name="Jennifer Gale" userId="ac77a6bf-318b-4d17-ac96-5d0f3f461e1f" providerId="ADAL" clId="{1FB114FB-02B3-4089-A2C7-DABB8CFD90E0}" dt="2025-02-21T17:05:31.567" v="8" actId="478"/>
            <ac:picMkLst>
              <pc:docMk/>
              <pc:sldMasterMk cId="607664809" sldId="2147483672"/>
              <pc:sldLayoutMk cId="2281492751" sldId="2147483674"/>
              <ac:picMk id="5" creationId="{07CEF66D-4571-0C08-8C29-F35D4609007D}"/>
            </ac:picMkLst>
          </pc:picChg>
        </pc:sldLayoutChg>
        <pc:sldLayoutChg chg="addSp delSp modSp mod">
          <pc:chgData name="Jennifer Gale" userId="ac77a6bf-318b-4d17-ac96-5d0f3f461e1f" providerId="ADAL" clId="{1FB114FB-02B3-4089-A2C7-DABB8CFD90E0}" dt="2025-02-21T17:06:14.608" v="23" actId="1076"/>
          <pc:sldLayoutMkLst>
            <pc:docMk/>
            <pc:sldMasterMk cId="607664809" sldId="2147483672"/>
            <pc:sldLayoutMk cId="899155987" sldId="2147483679"/>
          </pc:sldLayoutMkLst>
          <pc:picChg chg="add mod">
            <ac:chgData name="Jennifer Gale" userId="ac77a6bf-318b-4d17-ac96-5d0f3f461e1f" providerId="ADAL" clId="{1FB114FB-02B3-4089-A2C7-DABB8CFD90E0}" dt="2025-02-21T17:06:14.608" v="23" actId="1076"/>
            <ac:picMkLst>
              <pc:docMk/>
              <pc:sldMasterMk cId="607664809" sldId="2147483672"/>
              <pc:sldLayoutMk cId="899155987" sldId="2147483679"/>
              <ac:picMk id="2" creationId="{2078B53F-9699-3BDA-C8A3-34F3D232AAA9}"/>
            </ac:picMkLst>
          </pc:picChg>
          <pc:picChg chg="del">
            <ac:chgData name="Jennifer Gale" userId="ac77a6bf-318b-4d17-ac96-5d0f3f461e1f" providerId="ADAL" clId="{1FB114FB-02B3-4089-A2C7-DABB8CFD90E0}" dt="2025-02-21T17:05:49.283" v="13" actId="478"/>
            <ac:picMkLst>
              <pc:docMk/>
              <pc:sldMasterMk cId="607664809" sldId="2147483672"/>
              <pc:sldLayoutMk cId="899155987" sldId="2147483679"/>
              <ac:picMk id="3" creationId="{32273627-F2B9-FD8E-E592-584824662A0E}"/>
            </ac:picMkLst>
          </pc:picChg>
        </pc:sldLayoutChg>
        <pc:sldLayoutChg chg="addSp delSp modSp mod">
          <pc:chgData name="Jennifer Gale" userId="ac77a6bf-318b-4d17-ac96-5d0f3f461e1f" providerId="ADAL" clId="{1FB114FB-02B3-4089-A2C7-DABB8CFD90E0}" dt="2025-02-21T17:06:24.706" v="25" actId="478"/>
          <pc:sldLayoutMkLst>
            <pc:docMk/>
            <pc:sldMasterMk cId="607664809" sldId="2147483672"/>
            <pc:sldLayoutMk cId="2274094217" sldId="2147483680"/>
          </pc:sldLayoutMkLst>
          <pc:spChg chg="mod">
            <ac:chgData name="Jennifer Gale" userId="ac77a6bf-318b-4d17-ac96-5d0f3f461e1f" providerId="ADAL" clId="{1FB114FB-02B3-4089-A2C7-DABB8CFD90E0}" dt="2025-02-21T17:06:21.792" v="24" actId="20577"/>
            <ac:spMkLst>
              <pc:docMk/>
              <pc:sldMasterMk cId="607664809" sldId="2147483672"/>
              <pc:sldLayoutMk cId="2274094217" sldId="2147483680"/>
              <ac:spMk id="14" creationId="{00000000-0000-0000-0000-000000000000}"/>
            </ac:spMkLst>
          </pc:spChg>
          <pc:picChg chg="add del">
            <ac:chgData name="Jennifer Gale" userId="ac77a6bf-318b-4d17-ac96-5d0f3f461e1f" providerId="ADAL" clId="{1FB114FB-02B3-4089-A2C7-DABB8CFD90E0}" dt="2025-02-21T17:06:24.706" v="25" actId="478"/>
            <ac:picMkLst>
              <pc:docMk/>
              <pc:sldMasterMk cId="607664809" sldId="2147483672"/>
              <pc:sldLayoutMk cId="2274094217" sldId="2147483680"/>
              <ac:picMk id="6" creationId="{9C534ED7-3360-A171-4B53-0AAAB3D3C49D}"/>
            </ac:picMkLst>
          </pc:picChg>
          <pc:picChg chg="add mod">
            <ac:chgData name="Jennifer Gale" userId="ac77a6bf-318b-4d17-ac96-5d0f3f461e1f" providerId="ADAL" clId="{1FB114FB-02B3-4089-A2C7-DABB8CFD90E0}" dt="2025-02-21T17:06:08.290" v="20" actId="14100"/>
            <ac:picMkLst>
              <pc:docMk/>
              <pc:sldMasterMk cId="607664809" sldId="2147483672"/>
              <pc:sldLayoutMk cId="2274094217" sldId="2147483680"/>
              <ac:picMk id="8" creationId="{806C3121-57BA-E959-078A-6B090005FAD6}"/>
            </ac:picMkLst>
          </pc:picChg>
        </pc:sldLayoutChg>
        <pc:sldLayoutChg chg="addSp delSp modSp mod">
          <pc:chgData name="Jennifer Gale" userId="ac77a6bf-318b-4d17-ac96-5d0f3f461e1f" providerId="ADAL" clId="{1FB114FB-02B3-4089-A2C7-DABB8CFD90E0}" dt="2025-02-21T17:06:40.662" v="30" actId="1076"/>
          <pc:sldLayoutMkLst>
            <pc:docMk/>
            <pc:sldMasterMk cId="607664809" sldId="2147483672"/>
            <pc:sldLayoutMk cId="3474554158" sldId="2147483684"/>
          </pc:sldLayoutMkLst>
          <pc:spChg chg="del">
            <ac:chgData name="Jennifer Gale" userId="ac77a6bf-318b-4d17-ac96-5d0f3f461e1f" providerId="ADAL" clId="{1FB114FB-02B3-4089-A2C7-DABB8CFD90E0}" dt="2025-02-21T17:06:34.326" v="28" actId="478"/>
            <ac:spMkLst>
              <pc:docMk/>
              <pc:sldMasterMk cId="607664809" sldId="2147483672"/>
              <pc:sldLayoutMk cId="3474554158" sldId="2147483684"/>
              <ac:spMk id="5" creationId="{00000000-0000-0000-0000-000000000000}"/>
            </ac:spMkLst>
          </pc:spChg>
          <pc:picChg chg="add mod">
            <ac:chgData name="Jennifer Gale" userId="ac77a6bf-318b-4d17-ac96-5d0f3f461e1f" providerId="ADAL" clId="{1FB114FB-02B3-4089-A2C7-DABB8CFD90E0}" dt="2025-02-21T17:06:40.662" v="30" actId="1076"/>
            <ac:picMkLst>
              <pc:docMk/>
              <pc:sldMasterMk cId="607664809" sldId="2147483672"/>
              <pc:sldLayoutMk cId="3474554158" sldId="2147483684"/>
              <ac:picMk id="7" creationId="{188D5728-BEEB-47C8-E60C-A0D1AE5731AD}"/>
            </ac:picMkLst>
          </pc:picChg>
          <pc:picChg chg="del">
            <ac:chgData name="Jennifer Gale" userId="ac77a6bf-318b-4d17-ac96-5d0f3f461e1f" providerId="ADAL" clId="{1FB114FB-02B3-4089-A2C7-DABB8CFD90E0}" dt="2025-02-21T17:06:32.904" v="27" actId="478"/>
            <ac:picMkLst>
              <pc:docMk/>
              <pc:sldMasterMk cId="607664809" sldId="2147483672"/>
              <pc:sldLayoutMk cId="3474554158" sldId="2147483684"/>
              <ac:picMk id="11" creationId="{F2B3339C-3C80-AD54-6CB7-3E5992AE86F0}"/>
            </ac:picMkLst>
          </pc:picChg>
        </pc:sldLayoutChg>
      </pc:sldMasterChg>
    </pc:docChg>
  </pc:docChgLst>
  <pc:docChgLst>
    <pc:chgData name="Jennifer Gale" userId="ac77a6bf-318b-4d17-ac96-5d0f3f461e1f" providerId="ADAL" clId="{04082D0A-D3B5-44CD-9543-BACC19B29504}"/>
    <pc:docChg chg="undo custSel delSld modSld modMainMaster">
      <pc:chgData name="Jennifer Gale" userId="ac77a6bf-318b-4d17-ac96-5d0f3f461e1f" providerId="ADAL" clId="{04082D0A-D3B5-44CD-9543-BACC19B29504}" dt="2024-08-15T18:39:17.443" v="99"/>
      <pc:docMkLst>
        <pc:docMk/>
      </pc:docMkLst>
      <pc:sldChg chg="addSp delSp modSp mod setClrOvrMap">
        <pc:chgData name="Jennifer Gale" userId="ac77a6bf-318b-4d17-ac96-5d0f3f461e1f" providerId="ADAL" clId="{04082D0A-D3B5-44CD-9543-BACC19B29504}" dt="2024-08-15T18:34:28.209" v="66" actId="478"/>
        <pc:sldMkLst>
          <pc:docMk/>
          <pc:sldMk cId="75870868" sldId="257"/>
        </pc:sldMkLst>
      </pc:sldChg>
      <pc:sldChg chg="addSp delSp modSp mod">
        <pc:chgData name="Jennifer Gale" userId="ac77a6bf-318b-4d17-ac96-5d0f3f461e1f" providerId="ADAL" clId="{04082D0A-D3B5-44CD-9543-BACC19B29504}" dt="2024-08-15T18:37:16.872" v="86" actId="478"/>
        <pc:sldMkLst>
          <pc:docMk/>
          <pc:sldMk cId="2383453883" sldId="265"/>
        </pc:sldMkLst>
      </pc:sldChg>
      <pc:sldChg chg="addSp delSp modSp del mod setBg">
        <pc:chgData name="Jennifer Gale" userId="ac77a6bf-318b-4d17-ac96-5d0f3f461e1f" providerId="ADAL" clId="{04082D0A-D3B5-44CD-9543-BACC19B29504}" dt="2024-08-15T18:39:07.728" v="97" actId="47"/>
        <pc:sldMkLst>
          <pc:docMk/>
          <pc:sldMk cId="1078146055" sldId="267"/>
        </pc:sldMkLst>
      </pc:sldChg>
      <pc:sldMasterChg chg="modSldLayout">
        <pc:chgData name="Jennifer Gale" userId="ac77a6bf-318b-4d17-ac96-5d0f3f461e1f" providerId="ADAL" clId="{04082D0A-D3B5-44CD-9543-BACC19B29504}" dt="2024-08-15T18:39:17.443" v="99"/>
        <pc:sldMasterMkLst>
          <pc:docMk/>
          <pc:sldMasterMk cId="607664809" sldId="2147483672"/>
        </pc:sldMasterMkLst>
        <pc:sldLayoutChg chg="addSp delSp modSp mod">
          <pc:chgData name="Jennifer Gale" userId="ac77a6bf-318b-4d17-ac96-5d0f3f461e1f" providerId="ADAL" clId="{04082D0A-D3B5-44CD-9543-BACC19B29504}" dt="2024-08-15T18:36:52.629" v="84" actId="1076"/>
          <pc:sldLayoutMkLst>
            <pc:docMk/>
            <pc:sldMasterMk cId="607664809" sldId="2147483672"/>
            <pc:sldLayoutMk cId="2281492751" sldId="2147483674"/>
          </pc:sldLayoutMkLst>
        </pc:sldLayoutChg>
        <pc:sldLayoutChg chg="addSp delSp modSp mod">
          <pc:chgData name="Jennifer Gale" userId="ac77a6bf-318b-4d17-ac96-5d0f3f461e1f" providerId="ADAL" clId="{04082D0A-D3B5-44CD-9543-BACC19B29504}" dt="2024-08-15T18:39:17.443" v="99"/>
          <pc:sldLayoutMkLst>
            <pc:docMk/>
            <pc:sldMasterMk cId="607664809" sldId="2147483672"/>
            <pc:sldLayoutMk cId="899155987" sldId="2147483679"/>
          </pc:sldLayoutMkLst>
        </pc:sldLayoutChg>
        <pc:sldLayoutChg chg="addSp delSp modSp mod">
          <pc:chgData name="Jennifer Gale" userId="ac77a6bf-318b-4d17-ac96-5d0f3f461e1f" providerId="ADAL" clId="{04082D0A-D3B5-44CD-9543-BACC19B29504}" dt="2024-08-15T18:37:48.928" v="91" actId="1076"/>
          <pc:sldLayoutMkLst>
            <pc:docMk/>
            <pc:sldMasterMk cId="607664809" sldId="2147483672"/>
            <pc:sldLayoutMk cId="2274094217" sldId="2147483680"/>
          </pc:sldLayoutMkLst>
        </pc:sldLayoutChg>
        <pc:sldLayoutChg chg="addSp delSp modSp mod">
          <pc:chgData name="Jennifer Gale" userId="ac77a6bf-318b-4d17-ac96-5d0f3f461e1f" providerId="ADAL" clId="{04082D0A-D3B5-44CD-9543-BACC19B29504}" dt="2024-08-15T18:37:22.441" v="87"/>
          <pc:sldLayoutMkLst>
            <pc:docMk/>
            <pc:sldMasterMk cId="607664809" sldId="2147483672"/>
            <pc:sldLayoutMk cId="3474554158" sldId="2147483684"/>
          </pc:sldLayoutMkLst>
        </pc:sldLayoutChg>
      </pc:sldMasterChg>
    </pc:docChg>
  </pc:docChgLst>
  <pc:docChgLst>
    <pc:chgData name="Jennifer Gale" userId="ac77a6bf-318b-4d17-ac96-5d0f3f461e1f" providerId="ADAL" clId="{FC069714-19E4-4EFD-9CD1-F8E838D4A22D}"/>
    <pc:docChg chg="undo custSel modSld modMainMaster">
      <pc:chgData name="Jennifer Gale" userId="ac77a6bf-318b-4d17-ac96-5d0f3f461e1f" providerId="ADAL" clId="{FC069714-19E4-4EFD-9CD1-F8E838D4A22D}" dt="2024-09-30T20:51:13.799" v="52" actId="1076"/>
      <pc:docMkLst>
        <pc:docMk/>
      </pc:docMkLst>
      <pc:sldChg chg="addSp delSp modSp mod delDesignElem">
        <pc:chgData name="Jennifer Gale" userId="ac77a6bf-318b-4d17-ac96-5d0f3f461e1f" providerId="ADAL" clId="{FC069714-19E4-4EFD-9CD1-F8E838D4A22D}" dt="2024-09-30T20:51:13.799" v="52" actId="1076"/>
        <pc:sldMkLst>
          <pc:docMk/>
          <pc:sldMk cId="75870868" sldId="257"/>
        </pc:sldMkLst>
      </pc:sldChg>
      <pc:sldChg chg="modSp mod">
        <pc:chgData name="Jennifer Gale" userId="ac77a6bf-318b-4d17-ac96-5d0f3f461e1f" providerId="ADAL" clId="{FC069714-19E4-4EFD-9CD1-F8E838D4A22D}" dt="2024-09-30T20:47:32.815" v="14"/>
        <pc:sldMkLst>
          <pc:docMk/>
          <pc:sldMk cId="2148318954" sldId="258"/>
        </pc:sldMkLst>
      </pc:sldChg>
      <pc:sldChg chg="modSp mod">
        <pc:chgData name="Jennifer Gale" userId="ac77a6bf-318b-4d17-ac96-5d0f3f461e1f" providerId="ADAL" clId="{FC069714-19E4-4EFD-9CD1-F8E838D4A22D}" dt="2024-09-30T20:50:23.790" v="51" actId="27636"/>
        <pc:sldMkLst>
          <pc:docMk/>
          <pc:sldMk cId="1191602696" sldId="259"/>
        </pc:sldMkLst>
      </pc:sldChg>
      <pc:sldChg chg="modSp">
        <pc:chgData name="Jennifer Gale" userId="ac77a6bf-318b-4d17-ac96-5d0f3f461e1f" providerId="ADAL" clId="{FC069714-19E4-4EFD-9CD1-F8E838D4A22D}" dt="2024-09-30T20:47:32.815" v="14"/>
        <pc:sldMkLst>
          <pc:docMk/>
          <pc:sldMk cId="811655820" sldId="260"/>
        </pc:sldMkLst>
      </pc:sldChg>
      <pc:sldChg chg="modSp">
        <pc:chgData name="Jennifer Gale" userId="ac77a6bf-318b-4d17-ac96-5d0f3f461e1f" providerId="ADAL" clId="{FC069714-19E4-4EFD-9CD1-F8E838D4A22D}" dt="2024-09-30T20:47:32.815" v="14"/>
        <pc:sldMkLst>
          <pc:docMk/>
          <pc:sldMk cId="529176737" sldId="261"/>
        </pc:sldMkLst>
      </pc:sldChg>
      <pc:sldChg chg="modSp">
        <pc:chgData name="Jennifer Gale" userId="ac77a6bf-318b-4d17-ac96-5d0f3f461e1f" providerId="ADAL" clId="{FC069714-19E4-4EFD-9CD1-F8E838D4A22D}" dt="2024-09-30T20:47:32.815" v="14"/>
        <pc:sldMkLst>
          <pc:docMk/>
          <pc:sldMk cId="2505894361" sldId="262"/>
        </pc:sldMkLst>
      </pc:sldChg>
      <pc:sldChg chg="modSp">
        <pc:chgData name="Jennifer Gale" userId="ac77a6bf-318b-4d17-ac96-5d0f3f461e1f" providerId="ADAL" clId="{FC069714-19E4-4EFD-9CD1-F8E838D4A22D}" dt="2024-09-30T20:47:32.815" v="14"/>
        <pc:sldMkLst>
          <pc:docMk/>
          <pc:sldMk cId="165655681" sldId="263"/>
        </pc:sldMkLst>
      </pc:sldChg>
      <pc:sldChg chg="modSp">
        <pc:chgData name="Jennifer Gale" userId="ac77a6bf-318b-4d17-ac96-5d0f3f461e1f" providerId="ADAL" clId="{FC069714-19E4-4EFD-9CD1-F8E838D4A22D}" dt="2024-09-30T20:47:32.815" v="14"/>
        <pc:sldMkLst>
          <pc:docMk/>
          <pc:sldMk cId="2383453883" sldId="265"/>
        </pc:sldMkLst>
      </pc:sldChg>
      <pc:sldMasterChg chg="modSldLayout">
        <pc:chgData name="Jennifer Gale" userId="ac77a6bf-318b-4d17-ac96-5d0f3f461e1f" providerId="ADAL" clId="{FC069714-19E4-4EFD-9CD1-F8E838D4A22D}" dt="2024-09-30T20:47:32.815" v="14"/>
        <pc:sldMasterMkLst>
          <pc:docMk/>
          <pc:sldMasterMk cId="1322986537" sldId="2147483685"/>
        </pc:sldMasterMkLst>
        <pc:sldLayoutChg chg="addSp">
          <pc:chgData name="Jennifer Gale" userId="ac77a6bf-318b-4d17-ac96-5d0f3f461e1f" providerId="ADAL" clId="{FC069714-19E4-4EFD-9CD1-F8E838D4A22D}" dt="2024-09-30T20:47:30.872" v="10"/>
          <pc:sldLayoutMkLst>
            <pc:docMk/>
            <pc:sldMasterMk cId="1322986537" sldId="2147483685"/>
            <pc:sldLayoutMk cId="4147290697" sldId="2147483687"/>
          </pc:sldLayoutMkLst>
        </pc:sldLayoutChg>
        <pc:sldLayoutChg chg="addSp">
          <pc:chgData name="Jennifer Gale" userId="ac77a6bf-318b-4d17-ac96-5d0f3f461e1f" providerId="ADAL" clId="{FC069714-19E4-4EFD-9CD1-F8E838D4A22D}" dt="2024-09-30T20:47:30.872" v="10"/>
          <pc:sldLayoutMkLst>
            <pc:docMk/>
            <pc:sldMasterMk cId="1322986537" sldId="2147483685"/>
            <pc:sldLayoutMk cId="3974086561" sldId="2147483692"/>
          </pc:sldLayoutMkLst>
        </pc:sldLayoutChg>
        <pc:sldLayoutChg chg="addSp">
          <pc:chgData name="Jennifer Gale" userId="ac77a6bf-318b-4d17-ac96-5d0f3f461e1f" providerId="ADAL" clId="{FC069714-19E4-4EFD-9CD1-F8E838D4A22D}" dt="2024-09-30T20:47:30.872" v="10"/>
          <pc:sldLayoutMkLst>
            <pc:docMk/>
            <pc:sldMasterMk cId="1322986537" sldId="2147483685"/>
            <pc:sldLayoutMk cId="2551381928" sldId="2147483693"/>
          </pc:sldLayoutMkLst>
        </pc:sldLayoutChg>
        <pc:sldLayoutChg chg="addSp delSp">
          <pc:chgData name="Jennifer Gale" userId="ac77a6bf-318b-4d17-ac96-5d0f3f461e1f" providerId="ADAL" clId="{FC069714-19E4-4EFD-9CD1-F8E838D4A22D}" dt="2024-09-30T20:47:32.815" v="14"/>
          <pc:sldLayoutMkLst>
            <pc:docMk/>
            <pc:sldMasterMk cId="1322986537" sldId="2147483685"/>
            <pc:sldLayoutMk cId="751016605" sldId="2147483697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1C-4592-9A99-D30CDE7928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1C-4592-9A99-D30CDE7928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F1C-4592-9A99-D30CDE7928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F1C-4592-9A99-D30CDE79284C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1C-4592-9A99-D30CDE7928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BE7A9-22AF-46CF-B012-ADD154A0E163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0F325F-E876-47A6-B008-D060E2C013CA}"/>
              </a:ext>
            </a:extLst>
          </p:cNvPr>
          <p:cNvSpPr txBox="1"/>
          <p:nvPr userDrawn="1"/>
        </p:nvSpPr>
        <p:spPr>
          <a:xfrm>
            <a:off x="1424235" y="3429000"/>
            <a:ext cx="6571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Thank you</a:t>
            </a:r>
          </a:p>
        </p:txBody>
      </p:sp>
      <p:pic>
        <p:nvPicPr>
          <p:cNvPr id="2" name="Picture 1" descr="A close-up of a logo&#10;&#10;AI-generated content may be incorrect.">
            <a:extLst>
              <a:ext uri="{FF2B5EF4-FFF2-40B4-BE49-F238E27FC236}">
                <a16:creationId xmlns:a16="http://schemas.microsoft.com/office/drawing/2014/main" id="{2078B53F-9699-3BDA-C8A3-34F3D232AA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37" y="5719316"/>
            <a:ext cx="3014458" cy="77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15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587"/>
            <a:ext cx="12192000" cy="7017774"/>
            <a:chOff x="0" y="1587"/>
            <a:chExt cx="12192000" cy="7017774"/>
          </a:xfrm>
        </p:grpSpPr>
        <p:sp>
          <p:nvSpPr>
            <p:cNvPr id="14" name="Rectangle 13"/>
            <p:cNvSpPr/>
            <p:nvPr/>
          </p:nvSpPr>
          <p:spPr>
            <a:xfrm>
              <a:off x="0" y="161361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CA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1"/>
            <a:ext cx="2793158" cy="2433320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72EB-6BD8-411F-AFBF-F353BDFA9ABD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BE7A9-22AF-46CF-B012-ADD154A0E16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409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72EB-6BD8-411F-AFBF-F353BDFA9ABD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BE7A9-22AF-46CF-B012-ADD154A0E163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 descr="A close-up of a logo&#10;&#10;AI-generated content may be incorrect.">
            <a:extLst>
              <a:ext uri="{FF2B5EF4-FFF2-40B4-BE49-F238E27FC236}">
                <a16:creationId xmlns:a16="http://schemas.microsoft.com/office/drawing/2014/main" id="{188D5728-BEEB-47C8-E60C-A0D1AE5731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97" y="5846802"/>
            <a:ext cx="3089676" cy="790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55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BE7A9-22AF-46CF-B012-ADD154A0E163}" type="slidenum">
              <a:rPr lang="en-CA" smtClean="0"/>
              <a:t>‹#›</a:t>
            </a:fld>
            <a:endParaRPr lang="en-CA"/>
          </a:p>
        </p:txBody>
      </p:sp>
      <p:pic>
        <p:nvPicPr>
          <p:cNvPr id="4" name="Picture 3" descr="A close-up of a logo&#10;&#10;AI-generated content may be incorrect.">
            <a:extLst>
              <a:ext uri="{FF2B5EF4-FFF2-40B4-BE49-F238E27FC236}">
                <a16:creationId xmlns:a16="http://schemas.microsoft.com/office/drawing/2014/main" id="{5F8AD8A5-039B-16FB-1004-7DC4B21626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18" y="5807785"/>
            <a:ext cx="2869179" cy="73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9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49472EB-6BD8-411F-AFBF-F353BDFA9ABD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B5BE7A9-22AF-46CF-B012-ADD154A0E16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959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7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49472EB-6BD8-411F-AFBF-F353BDFA9ABD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B5BE7A9-22AF-46CF-B012-ADD154A0E16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766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4" r:id="rId3"/>
    <p:sldLayoutId id="2147483674" r:id="rId4"/>
    <p:sldLayoutId id="2147483673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F3161C-32FA-0E2A-1069-30D4B408CB44}"/>
              </a:ext>
            </a:extLst>
          </p:cNvPr>
          <p:cNvSpPr/>
          <p:nvPr/>
        </p:nvSpPr>
        <p:spPr>
          <a:xfrm>
            <a:off x="0" y="461473"/>
            <a:ext cx="11716284" cy="59222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id="{CC3DF159-A62C-40A0-86EB-55F5FCDB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en-CA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5DDC647-9031-4B8C-B212-04560303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7D063D6-015D-0D31-6D6A-F34641E8D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975" y="4517136"/>
            <a:ext cx="10893095" cy="1174947"/>
          </a:xfrm>
        </p:spPr>
        <p:txBody>
          <a:bodyPr>
            <a:normAutofit/>
          </a:bodyPr>
          <a:lstStyle/>
          <a:p>
            <a:endParaRPr lang="en-CA" sz="3200" dirty="0">
              <a:solidFill>
                <a:srgbClr val="EBEBEB"/>
              </a:solidFill>
            </a:endParaRPr>
          </a:p>
        </p:txBody>
      </p:sp>
      <p:pic>
        <p:nvPicPr>
          <p:cNvPr id="5" name="Picture 4" descr="A close-up of a logo&#10;&#10;AI-generated content may be incorrect.">
            <a:extLst>
              <a:ext uri="{FF2B5EF4-FFF2-40B4-BE49-F238E27FC236}">
                <a16:creationId xmlns:a16="http://schemas.microsoft.com/office/drawing/2014/main" id="{6D92B2E5-D5BA-795A-27A8-F2A1B47E93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802" y="1165917"/>
            <a:ext cx="9250680" cy="236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0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3E48B-3066-3972-50BF-C48DEC9C6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Faculty/Presenter Disclosure</a:t>
            </a:r>
            <a:endParaRPr lang="en-C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FE1FF3-6996-91C2-7D47-33A1419CC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0" y="2620278"/>
            <a:ext cx="8825659" cy="3416300"/>
          </a:xfrm>
        </p:spPr>
        <p:txBody>
          <a:bodyPr/>
          <a:lstStyle/>
          <a:p>
            <a:r>
              <a:rPr lang="en-CA" dirty="0"/>
              <a:t>Faculty: [Speaker’s name]</a:t>
            </a:r>
          </a:p>
          <a:p>
            <a:r>
              <a:rPr lang="en-CA" dirty="0"/>
              <a:t>Relationships with financial sponsors:</a:t>
            </a:r>
          </a:p>
          <a:p>
            <a:pPr lvl="1"/>
            <a:r>
              <a:rPr lang="en-CA" dirty="0"/>
              <a:t>Any direct financial relationships including receipt of honoraria: </a:t>
            </a:r>
            <a:r>
              <a:rPr lang="en-CA" dirty="0" err="1"/>
              <a:t>PharmaCorpABC</a:t>
            </a:r>
            <a:r>
              <a:rPr lang="en-CA" dirty="0"/>
              <a:t>, Canadian Cancer Org.</a:t>
            </a:r>
          </a:p>
          <a:p>
            <a:pPr lvl="1"/>
            <a:r>
              <a:rPr lang="en-CA" dirty="0"/>
              <a:t>Memberships on advisory boards or speakers’ bureau: XYZ Biopharmaceuticals Ltd.</a:t>
            </a:r>
          </a:p>
          <a:p>
            <a:pPr lvl="1"/>
            <a:r>
              <a:rPr lang="en-CA" dirty="0"/>
              <a:t>Patents for drugs or devices: Widget ABC</a:t>
            </a:r>
          </a:p>
          <a:p>
            <a:pPr lvl="1"/>
            <a:r>
              <a:rPr lang="en-CA" dirty="0"/>
              <a:t>Other: financial relationships/investments: Employee of XXY Hospital Group, consultant for Company X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4831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A709-2E53-6D46-E84E-086CCF0B4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 of Financial Support</a:t>
            </a:r>
            <a:endParaRPr lang="en-C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5ED65E5-F156-34D7-467F-32F35809B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256" y="2569944"/>
            <a:ext cx="9937487" cy="34163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This program has received financial support from [organization name] in the form of [describe support here – e.g. an educational grant].</a:t>
            </a:r>
          </a:p>
          <a:p>
            <a:pPr marL="0" indent="0">
              <a:buNone/>
            </a:pPr>
            <a:r>
              <a:rPr lang="en-US" dirty="0"/>
              <a:t>This program has received in-kind support from [organization name] in the form of [describe support here – e.g. logistical support].</a:t>
            </a:r>
          </a:p>
          <a:p>
            <a:pPr marL="0" indent="0">
              <a:buNone/>
            </a:pPr>
            <a:r>
              <a:rPr lang="en-US" dirty="0"/>
              <a:t>Potential for conflict(s) of interest:</a:t>
            </a:r>
          </a:p>
          <a:p>
            <a:r>
              <a:rPr lang="en-US" dirty="0"/>
              <a:t>[Speaker/Faculty name] has received [payment/funding, etc.] from [organization supporting this program AND/OR organization whose product(s) are being discussed in this program].</a:t>
            </a:r>
          </a:p>
          <a:p>
            <a:r>
              <a:rPr lang="en-US" dirty="0"/>
              <a:t>[Supporting organization name] [developed/licenses/distributes/benefits from the sale of, etc.] a product that will be discussed in this program: [insert generic and brand name here].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1602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9F793-4124-C25B-FEC8-4D6616990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Potential Bias</a:t>
            </a:r>
            <a:endParaRPr lang="en-C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61735A3-782D-671B-E35C-C3F01BE0B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0" y="2578333"/>
            <a:ext cx="8825659" cy="3416300"/>
          </a:xfrm>
        </p:spPr>
        <p:txBody>
          <a:bodyPr/>
          <a:lstStyle/>
          <a:p>
            <a:r>
              <a:rPr lang="en-US" dirty="0"/>
              <a:t>[Explain how potential sources of bias identified in slides 1 and 2 have been mitigated by the scientific planning committee].</a:t>
            </a:r>
          </a:p>
          <a:p>
            <a:r>
              <a:rPr lang="en-US" dirty="0"/>
              <a:t>Refer to “Quick Tips” document for information on how this can be done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1165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35587-7E97-B3E3-41C6-5C66522CB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CA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4E0C7376-0F53-5A1C-5165-B17261E3B2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395895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917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30039-DCB4-917E-EC99-7C5C4277C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C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7C9DCD-1890-195B-2610-B301CB23C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/>
          <a:lstStyle/>
          <a:p>
            <a:r>
              <a:rPr lang="en-CA" dirty="0"/>
              <a:t>Bullet 1</a:t>
            </a:r>
          </a:p>
          <a:p>
            <a:pPr lvl="1"/>
            <a:r>
              <a:rPr lang="en-CA" dirty="0"/>
              <a:t>Sub-bullet</a:t>
            </a:r>
          </a:p>
          <a:p>
            <a:pPr lvl="2"/>
            <a:endParaRPr lang="en-CA" dirty="0"/>
          </a:p>
          <a:p>
            <a:pPr lvl="1"/>
            <a:endParaRPr lang="en-CA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3D33C2E-CD2B-158D-E12F-F78662344E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4340432"/>
              </p:ext>
            </p:extLst>
          </p:nvPr>
        </p:nvGraphicFramePr>
        <p:xfrm>
          <a:off x="6208713" y="2603500"/>
          <a:ext cx="4824410" cy="106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882">
                  <a:extLst>
                    <a:ext uri="{9D8B030D-6E8A-4147-A177-3AD203B41FA5}">
                      <a16:colId xmlns:a16="http://schemas.microsoft.com/office/drawing/2014/main" val="2695677970"/>
                    </a:ext>
                  </a:extLst>
                </a:gridCol>
                <a:gridCol w="964882">
                  <a:extLst>
                    <a:ext uri="{9D8B030D-6E8A-4147-A177-3AD203B41FA5}">
                      <a16:colId xmlns:a16="http://schemas.microsoft.com/office/drawing/2014/main" val="3952796251"/>
                    </a:ext>
                  </a:extLst>
                </a:gridCol>
                <a:gridCol w="964882">
                  <a:extLst>
                    <a:ext uri="{9D8B030D-6E8A-4147-A177-3AD203B41FA5}">
                      <a16:colId xmlns:a16="http://schemas.microsoft.com/office/drawing/2014/main" val="995007416"/>
                    </a:ext>
                  </a:extLst>
                </a:gridCol>
                <a:gridCol w="964882">
                  <a:extLst>
                    <a:ext uri="{9D8B030D-6E8A-4147-A177-3AD203B41FA5}">
                      <a16:colId xmlns:a16="http://schemas.microsoft.com/office/drawing/2014/main" val="2933591845"/>
                    </a:ext>
                  </a:extLst>
                </a:gridCol>
                <a:gridCol w="964882">
                  <a:extLst>
                    <a:ext uri="{9D8B030D-6E8A-4147-A177-3AD203B41FA5}">
                      <a16:colId xmlns:a16="http://schemas.microsoft.com/office/drawing/2014/main" val="3214528071"/>
                    </a:ext>
                  </a:extLst>
                </a:gridCol>
              </a:tblGrid>
              <a:tr h="53132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196327"/>
                  </a:ext>
                </a:extLst>
              </a:tr>
              <a:tr h="531323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299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894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C3841-2200-561A-B483-D67B03E98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96D26-7908-AAE3-ACB0-10B9B8C05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65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62563-0C34-43CB-8CD8-F36CED67E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Sample Quote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15125F-31DA-4F09-9DC7-DA577D24FB5E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r>
              <a:rPr lang="en-CA" dirty="0"/>
              <a:t>-XXXX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3194C-A7AB-4F6C-BC82-51AC605F6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3453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168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20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FF000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5C64B977902B4B9711AECA31024E3B" ma:contentTypeVersion="15" ma:contentTypeDescription="Create a new document." ma:contentTypeScope="" ma:versionID="8b53c9e5b6d747e3a22859f807fdf661">
  <xsd:schema xmlns:xsd="http://www.w3.org/2001/XMLSchema" xmlns:xs="http://www.w3.org/2001/XMLSchema" xmlns:p="http://schemas.microsoft.com/office/2006/metadata/properties" xmlns:ns2="3d94d7b4-5ec6-490e-b606-fcc9ec19dcbb" xmlns:ns3="df97ac3f-83f9-4d88-be91-aba77e27f61c" targetNamespace="http://schemas.microsoft.com/office/2006/metadata/properties" ma:root="true" ma:fieldsID="9150fd49c759dfc6dd2ccec024325388" ns2:_="" ns3:_="">
    <xsd:import namespace="3d94d7b4-5ec6-490e-b606-fcc9ec19dcbb"/>
    <xsd:import namespace="df97ac3f-83f9-4d88-be91-aba77e27f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4d7b4-5ec6-490e-b606-fcc9ec19d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dfb662d-b108-4631-bc78-d24ba79999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7ac3f-83f9-4d88-be91-aba77e27f61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39ca6eb-90d0-450d-a383-c9365c1f678c}" ma:internalName="TaxCatchAll" ma:showField="CatchAllData" ma:web="df97ac3f-83f9-4d88-be91-aba77e27f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97ac3f-83f9-4d88-be91-aba77e27f61c" xsi:nil="true"/>
    <lcf76f155ced4ddcb4097134ff3c332f xmlns="3d94d7b4-5ec6-490e-b606-fcc9ec19dcb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94D619-1BEA-4B33-ADEE-B4C3245660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94d7b4-5ec6-490e-b606-fcc9ec19dcbb"/>
    <ds:schemaRef ds:uri="df97ac3f-83f9-4d88-be91-aba77e27f6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CB128B-2DC6-4EAD-BB4F-96977DE9F96B}">
  <ds:schemaRefs>
    <ds:schemaRef ds:uri="http://schemas.microsoft.com/office/2006/metadata/properties"/>
    <ds:schemaRef ds:uri="http://schemas.microsoft.com/office/infopath/2007/PartnerControls"/>
    <ds:schemaRef ds:uri="df97ac3f-83f9-4d88-be91-aba77e27f61c"/>
    <ds:schemaRef ds:uri="3d94d7b4-5ec6-490e-b606-fcc9ec19dcbb"/>
  </ds:schemaRefs>
</ds:datastoreItem>
</file>

<file path=customXml/itemProps3.xml><?xml version="1.0" encoding="utf-8"?>
<ds:datastoreItem xmlns:ds="http://schemas.openxmlformats.org/officeDocument/2006/customXml" ds:itemID="{43FFF9A6-576B-4EB0-9BEE-D702F4CB67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264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PowerPoint Presentation</vt:lpstr>
      <vt:lpstr>Faculty/Presenter Disclosure</vt:lpstr>
      <vt:lpstr>Disclosure of Financial Support</vt:lpstr>
      <vt:lpstr>Mitigating Potential Bias</vt:lpstr>
      <vt:lpstr>Title</vt:lpstr>
      <vt:lpstr>Title</vt:lpstr>
      <vt:lpstr>Title</vt:lpstr>
      <vt:lpstr>Sample Quote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CAEP23</dc:title>
  <dc:creator>Jennifer Gale</dc:creator>
  <cp:lastModifiedBy>Jennifer Gale</cp:lastModifiedBy>
  <cp:revision>2</cp:revision>
  <dcterms:created xsi:type="dcterms:W3CDTF">2023-02-07T20:26:52Z</dcterms:created>
  <dcterms:modified xsi:type="dcterms:W3CDTF">2025-02-21T17:06:48Z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0x010100795C64B977902B4B9711AECA31024E3B</vt:lpwstr>
  </property>
  <property fmtid="{D5CDD505-2E9C-101B-9397-08002B2CF9AE}" pid="3" name="MediaServiceImageTags">
    <vt:lpwstr/>
  </property>
</Properties>
</file>