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72FC8-1C40-45A5-9378-001E293DA07A}" v="3" dt="2025-02-21T17:12:52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Gale" userId="ac77a6bf-318b-4d17-ac96-5d0f3f461e1f" providerId="ADAL" clId="{3AC72FC8-1C40-45A5-9378-001E293DA07A}"/>
    <pc:docChg chg="custSel modMainMaster">
      <pc:chgData name="Jennifer Gale" userId="ac77a6bf-318b-4d17-ac96-5d0f3f461e1f" providerId="ADAL" clId="{3AC72FC8-1C40-45A5-9378-001E293DA07A}" dt="2025-02-21T17:12:55.848" v="11" actId="1076"/>
      <pc:docMkLst>
        <pc:docMk/>
      </pc:docMkLst>
      <pc:sldMasterChg chg="modSldLayout">
        <pc:chgData name="Jennifer Gale" userId="ac77a6bf-318b-4d17-ac96-5d0f3f461e1f" providerId="ADAL" clId="{3AC72FC8-1C40-45A5-9378-001E293DA07A}" dt="2025-02-21T17:12:55.848" v="11" actId="1076"/>
        <pc:sldMasterMkLst>
          <pc:docMk/>
          <pc:sldMasterMk cId="607664809" sldId="2147483672"/>
        </pc:sldMasterMkLst>
        <pc:sldLayoutChg chg="addSp delSp modSp mod">
          <pc:chgData name="Jennifer Gale" userId="ac77a6bf-318b-4d17-ac96-5d0f3f461e1f" providerId="ADAL" clId="{3AC72FC8-1C40-45A5-9378-001E293DA07A}" dt="2025-02-21T17:12:33.449" v="2" actId="1076"/>
          <pc:sldLayoutMkLst>
            <pc:docMk/>
            <pc:sldMasterMk cId="607664809" sldId="2147483672"/>
            <pc:sldLayoutMk cId="2281492751" sldId="2147483674"/>
          </pc:sldLayoutMkLst>
          <pc:picChg chg="add mod">
            <ac:chgData name="Jennifer Gale" userId="ac77a6bf-318b-4d17-ac96-5d0f3f461e1f" providerId="ADAL" clId="{3AC72FC8-1C40-45A5-9378-001E293DA07A}" dt="2025-02-21T17:12:33.449" v="2" actId="1076"/>
            <ac:picMkLst>
              <pc:docMk/>
              <pc:sldMasterMk cId="607664809" sldId="2147483672"/>
              <pc:sldLayoutMk cId="2281492751" sldId="2147483674"/>
              <ac:picMk id="4" creationId="{E4157D5C-E311-E270-FE10-C1BC641D5138}"/>
            </ac:picMkLst>
          </pc:picChg>
          <pc:picChg chg="del">
            <ac:chgData name="Jennifer Gale" userId="ac77a6bf-318b-4d17-ac96-5d0f3f461e1f" providerId="ADAL" clId="{3AC72FC8-1C40-45A5-9378-001E293DA07A}" dt="2025-02-21T17:12:28.833" v="0" actId="478"/>
            <ac:picMkLst>
              <pc:docMk/>
              <pc:sldMasterMk cId="607664809" sldId="2147483672"/>
              <pc:sldLayoutMk cId="2281492751" sldId="2147483674"/>
              <ac:picMk id="5" creationId="{07CEF66D-4571-0C08-8C29-F35D4609007D}"/>
            </ac:picMkLst>
          </pc:picChg>
        </pc:sldLayoutChg>
        <pc:sldLayoutChg chg="addSp delSp modSp mod">
          <pc:chgData name="Jennifer Gale" userId="ac77a6bf-318b-4d17-ac96-5d0f3f461e1f" providerId="ADAL" clId="{3AC72FC8-1C40-45A5-9378-001E293DA07A}" dt="2025-02-21T17:12:44.359" v="6" actId="1076"/>
          <pc:sldLayoutMkLst>
            <pc:docMk/>
            <pc:sldMasterMk cId="607664809" sldId="2147483672"/>
            <pc:sldLayoutMk cId="899155987" sldId="2147483679"/>
          </pc:sldLayoutMkLst>
          <pc:picChg chg="add mod">
            <ac:chgData name="Jennifer Gale" userId="ac77a6bf-318b-4d17-ac96-5d0f3f461e1f" providerId="ADAL" clId="{3AC72FC8-1C40-45A5-9378-001E293DA07A}" dt="2025-02-21T17:12:44.359" v="6" actId="1076"/>
            <ac:picMkLst>
              <pc:docMk/>
              <pc:sldMasterMk cId="607664809" sldId="2147483672"/>
              <pc:sldLayoutMk cId="899155987" sldId="2147483679"/>
              <ac:picMk id="2" creationId="{E4157D5C-E311-E270-FE10-C1BC641D5138}"/>
            </ac:picMkLst>
          </pc:picChg>
          <pc:picChg chg="del">
            <ac:chgData name="Jennifer Gale" userId="ac77a6bf-318b-4d17-ac96-5d0f3f461e1f" providerId="ADAL" clId="{3AC72FC8-1C40-45A5-9378-001E293DA07A}" dt="2025-02-21T17:12:39.464" v="4" actId="478"/>
            <ac:picMkLst>
              <pc:docMk/>
              <pc:sldMasterMk cId="607664809" sldId="2147483672"/>
              <pc:sldLayoutMk cId="899155987" sldId="2147483679"/>
              <ac:picMk id="3" creationId="{32273627-F2B9-FD8E-E592-584824662A0E}"/>
            </ac:picMkLst>
          </pc:picChg>
        </pc:sldLayoutChg>
        <pc:sldLayoutChg chg="delSp mod">
          <pc:chgData name="Jennifer Gale" userId="ac77a6bf-318b-4d17-ac96-5d0f3f461e1f" providerId="ADAL" clId="{3AC72FC8-1C40-45A5-9378-001E293DA07A}" dt="2025-02-21T17:12:47.282" v="7" actId="478"/>
          <pc:sldLayoutMkLst>
            <pc:docMk/>
            <pc:sldMasterMk cId="607664809" sldId="2147483672"/>
            <pc:sldLayoutMk cId="2274094217" sldId="2147483680"/>
          </pc:sldLayoutMkLst>
          <pc:picChg chg="del">
            <ac:chgData name="Jennifer Gale" userId="ac77a6bf-318b-4d17-ac96-5d0f3f461e1f" providerId="ADAL" clId="{3AC72FC8-1C40-45A5-9378-001E293DA07A}" dt="2025-02-21T17:12:47.282" v="7" actId="478"/>
            <ac:picMkLst>
              <pc:docMk/>
              <pc:sldMasterMk cId="607664809" sldId="2147483672"/>
              <pc:sldLayoutMk cId="2274094217" sldId="2147483680"/>
              <ac:picMk id="6" creationId="{9C534ED7-3360-A171-4B53-0AAAB3D3C49D}"/>
            </ac:picMkLst>
          </pc:picChg>
        </pc:sldLayoutChg>
        <pc:sldLayoutChg chg="addSp delSp modSp mod">
          <pc:chgData name="Jennifer Gale" userId="ac77a6bf-318b-4d17-ac96-5d0f3f461e1f" providerId="ADAL" clId="{3AC72FC8-1C40-45A5-9378-001E293DA07A}" dt="2025-02-21T17:12:55.848" v="11" actId="1076"/>
          <pc:sldLayoutMkLst>
            <pc:docMk/>
            <pc:sldMasterMk cId="607664809" sldId="2147483672"/>
            <pc:sldLayoutMk cId="3474554158" sldId="2147483684"/>
          </pc:sldLayoutMkLst>
          <pc:spChg chg="del">
            <ac:chgData name="Jennifer Gale" userId="ac77a6bf-318b-4d17-ac96-5d0f3f461e1f" providerId="ADAL" clId="{3AC72FC8-1C40-45A5-9378-001E293DA07A}" dt="2025-02-21T17:12:51.090" v="9" actId="478"/>
            <ac:spMkLst>
              <pc:docMk/>
              <pc:sldMasterMk cId="607664809" sldId="2147483672"/>
              <pc:sldLayoutMk cId="3474554158" sldId="2147483684"/>
              <ac:spMk id="5" creationId="{00000000-0000-0000-0000-000000000000}"/>
            </ac:spMkLst>
          </pc:spChg>
          <pc:picChg chg="add mod">
            <ac:chgData name="Jennifer Gale" userId="ac77a6bf-318b-4d17-ac96-5d0f3f461e1f" providerId="ADAL" clId="{3AC72FC8-1C40-45A5-9378-001E293DA07A}" dt="2025-02-21T17:12:55.848" v="11" actId="1076"/>
            <ac:picMkLst>
              <pc:docMk/>
              <pc:sldMasterMk cId="607664809" sldId="2147483672"/>
              <pc:sldLayoutMk cId="3474554158" sldId="2147483684"/>
              <ac:picMk id="7" creationId="{E4157D5C-E311-E270-FE10-C1BC641D5138}"/>
            </ac:picMkLst>
          </pc:picChg>
          <pc:picChg chg="del">
            <ac:chgData name="Jennifer Gale" userId="ac77a6bf-318b-4d17-ac96-5d0f3f461e1f" providerId="ADAL" clId="{3AC72FC8-1C40-45A5-9378-001E293DA07A}" dt="2025-02-21T17:12:49.054" v="8" actId="478"/>
            <ac:picMkLst>
              <pc:docMk/>
              <pc:sldMasterMk cId="607664809" sldId="2147483672"/>
              <pc:sldLayoutMk cId="3474554158" sldId="2147483684"/>
              <ac:picMk id="11" creationId="{F2B3339C-3C80-AD54-6CB7-3E5992AE86F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F325F-E876-47A6-B008-D060E2C013CA}"/>
              </a:ext>
            </a:extLst>
          </p:cNvPr>
          <p:cNvSpPr txBox="1"/>
          <p:nvPr userDrawn="1"/>
        </p:nvSpPr>
        <p:spPr>
          <a:xfrm>
            <a:off x="1424235" y="3429000"/>
            <a:ext cx="6571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Thank you</a:t>
            </a:r>
          </a:p>
        </p:txBody>
      </p:sp>
      <p:pic>
        <p:nvPicPr>
          <p:cNvPr id="2" name="Picture 1" descr="A close-up of a logo&#10;&#10;AI-generated content may be incorrect.">
            <a:extLst>
              <a:ext uri="{FF2B5EF4-FFF2-40B4-BE49-F238E27FC236}">
                <a16:creationId xmlns:a16="http://schemas.microsoft.com/office/drawing/2014/main" id="{E4157D5C-E311-E270-FE10-C1BC641D5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14" y="5518440"/>
            <a:ext cx="3438224" cy="88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5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587"/>
            <a:ext cx="12192000" cy="7017774"/>
            <a:chOff x="0" y="1587"/>
            <a:chExt cx="12192000" cy="7017774"/>
          </a:xfrm>
        </p:grpSpPr>
        <p:sp>
          <p:nvSpPr>
            <p:cNvPr id="14" name="Rectangle 13"/>
            <p:cNvSpPr/>
            <p:nvPr/>
          </p:nvSpPr>
          <p:spPr>
            <a:xfrm>
              <a:off x="0" y="161361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1"/>
            <a:ext cx="2793158" cy="243332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09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 descr="A close-up of a logo&#10;&#10;AI-generated content may be incorrect.">
            <a:extLst>
              <a:ext uri="{FF2B5EF4-FFF2-40B4-BE49-F238E27FC236}">
                <a16:creationId xmlns:a16="http://schemas.microsoft.com/office/drawing/2014/main" id="{E4157D5C-E311-E270-FE10-C1BC641D51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97" y="5823419"/>
            <a:ext cx="3438224" cy="88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5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  <p:pic>
        <p:nvPicPr>
          <p:cNvPr id="4" name="Picture 3" descr="A close-up of a logo&#10;&#10;AI-generated content may be incorrect.">
            <a:extLst>
              <a:ext uri="{FF2B5EF4-FFF2-40B4-BE49-F238E27FC236}">
                <a16:creationId xmlns:a16="http://schemas.microsoft.com/office/drawing/2014/main" id="{E4157D5C-E311-E270-FE10-C1BC641D5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5" y="5757722"/>
            <a:ext cx="3438224" cy="88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9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59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7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66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4" r:id="rId3"/>
    <p:sldLayoutId id="2147483674" r:id="rId4"/>
    <p:sldLayoutId id="2147483673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ep.ca/wp-content/uploads/2022/02/Speaker_Quick_Tips-ENG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3E48B-3066-3972-50BF-C48DEC9C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Faculty/Presenter Disclosure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FE1FF3-6996-91C2-7D47-33A1419C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620278"/>
            <a:ext cx="8825659" cy="3416300"/>
          </a:xfrm>
        </p:spPr>
        <p:txBody>
          <a:bodyPr/>
          <a:lstStyle/>
          <a:p>
            <a:r>
              <a:rPr lang="en-CA" dirty="0"/>
              <a:t>Faculty: </a:t>
            </a:r>
            <a:r>
              <a:rPr lang="en-CA" dirty="0">
                <a:solidFill>
                  <a:srgbClr val="FF0000"/>
                </a:solidFill>
              </a:rPr>
              <a:t>[Speaker’s name]</a:t>
            </a:r>
          </a:p>
          <a:p>
            <a:r>
              <a:rPr lang="en-CA" dirty="0"/>
              <a:t>Relationships with financial sponsors:</a:t>
            </a:r>
          </a:p>
          <a:p>
            <a:pPr lvl="1"/>
            <a:r>
              <a:rPr lang="en-CA" dirty="0"/>
              <a:t>Any direct financial relationships including receipt of honoraria: </a:t>
            </a:r>
            <a:r>
              <a:rPr lang="en-CA" dirty="0">
                <a:solidFill>
                  <a:srgbClr val="FF0000"/>
                </a:solidFill>
              </a:rPr>
              <a:t>[</a:t>
            </a:r>
            <a:r>
              <a:rPr lang="en-CA" dirty="0" err="1">
                <a:solidFill>
                  <a:srgbClr val="FF0000"/>
                </a:solidFill>
              </a:rPr>
              <a:t>PharmaCorpABC</a:t>
            </a:r>
            <a:r>
              <a:rPr lang="en-CA" dirty="0">
                <a:solidFill>
                  <a:srgbClr val="FF0000"/>
                </a:solidFill>
              </a:rPr>
              <a:t>, Canadian Cancer Org.]</a:t>
            </a:r>
          </a:p>
          <a:p>
            <a:pPr lvl="1"/>
            <a:r>
              <a:rPr lang="en-CA" dirty="0"/>
              <a:t>Memberships on advisory boards or speakers’ bureau: </a:t>
            </a:r>
            <a:r>
              <a:rPr lang="en-CA" dirty="0">
                <a:solidFill>
                  <a:srgbClr val="FF0000"/>
                </a:solidFill>
              </a:rPr>
              <a:t>[XYZ Biopharmaceuticals Ltd.]</a:t>
            </a:r>
          </a:p>
          <a:p>
            <a:pPr lvl="1"/>
            <a:r>
              <a:rPr lang="en-CA" dirty="0"/>
              <a:t>Patents for drugs or devices: </a:t>
            </a:r>
            <a:r>
              <a:rPr lang="en-CA" dirty="0">
                <a:solidFill>
                  <a:srgbClr val="FF0000"/>
                </a:solidFill>
              </a:rPr>
              <a:t>[Widget ABC]</a:t>
            </a:r>
          </a:p>
          <a:p>
            <a:pPr lvl="1"/>
            <a:r>
              <a:rPr lang="en-CA" dirty="0"/>
              <a:t>Other: financial relationships/investments: </a:t>
            </a:r>
            <a:r>
              <a:rPr lang="en-CA" dirty="0">
                <a:solidFill>
                  <a:srgbClr val="FF0000"/>
                </a:solidFill>
              </a:rPr>
              <a:t>[Employee of XXY Hospital Group, consultant for Company X]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831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A709-2E53-6D46-E84E-086CCF0B4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of Financial Support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5ED65E5-F156-34D7-467F-32F35809B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256" y="2569944"/>
            <a:ext cx="9937487" cy="3416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This program has received financial support from </a:t>
            </a:r>
            <a:r>
              <a:rPr lang="en-US" dirty="0">
                <a:solidFill>
                  <a:srgbClr val="FF0000"/>
                </a:solidFill>
              </a:rPr>
              <a:t>[organization name] </a:t>
            </a:r>
            <a:r>
              <a:rPr lang="en-US" dirty="0"/>
              <a:t>in the form of </a:t>
            </a:r>
            <a:r>
              <a:rPr lang="en-US" dirty="0">
                <a:solidFill>
                  <a:srgbClr val="FF0000"/>
                </a:solidFill>
              </a:rPr>
              <a:t>[describe support here – e.g. an educational grant]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This program has received in-kind support from </a:t>
            </a:r>
            <a:r>
              <a:rPr lang="en-US" dirty="0">
                <a:solidFill>
                  <a:srgbClr val="FF0000"/>
                </a:solidFill>
              </a:rPr>
              <a:t>[organization name]</a:t>
            </a:r>
            <a:r>
              <a:rPr lang="en-US" dirty="0"/>
              <a:t> in the form of </a:t>
            </a:r>
            <a:r>
              <a:rPr lang="en-US" dirty="0">
                <a:solidFill>
                  <a:srgbClr val="FF0000"/>
                </a:solidFill>
              </a:rPr>
              <a:t>[describe support here – e.g. logistical support]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Potential for conflict(s) of interest:</a:t>
            </a:r>
          </a:p>
          <a:p>
            <a:r>
              <a:rPr lang="en-US" dirty="0">
                <a:solidFill>
                  <a:srgbClr val="FF0000"/>
                </a:solidFill>
              </a:rPr>
              <a:t>[Speaker/Faculty name] has received [payment/funding, etc.] </a:t>
            </a:r>
            <a:r>
              <a:rPr lang="en-US" dirty="0"/>
              <a:t>from </a:t>
            </a:r>
            <a:r>
              <a:rPr lang="en-US" dirty="0">
                <a:solidFill>
                  <a:srgbClr val="FF0000"/>
                </a:solidFill>
              </a:rPr>
              <a:t>[organization supporting this program AND/OR organization whose product(s) are being discussed in this program]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[Supporting organization name] [developed/licenses/distributes/benefits from the sale of, etc.] </a:t>
            </a:r>
            <a:r>
              <a:rPr lang="en-US" dirty="0"/>
              <a:t>a product that will be discussed in this program: </a:t>
            </a:r>
            <a:r>
              <a:rPr lang="en-US" dirty="0">
                <a:solidFill>
                  <a:srgbClr val="FF0000"/>
                </a:solidFill>
              </a:rPr>
              <a:t>[insert generic and brand name here]</a:t>
            </a:r>
            <a:r>
              <a:rPr lang="en-US" dirty="0"/>
              <a:t>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160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9F793-4124-C25B-FEC8-4D661699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Potential Bias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1735A3-782D-671B-E35C-C3F01BE0B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578333"/>
            <a:ext cx="8825659" cy="34163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[Explain how potential sources of bias identified in slides 1 and 2 have been mitigated by the scientific planning committee]</a:t>
            </a:r>
            <a:r>
              <a:rPr lang="en-US" dirty="0"/>
              <a:t>.</a:t>
            </a:r>
          </a:p>
          <a:p>
            <a:r>
              <a:rPr lang="en-US" dirty="0"/>
              <a:t>Refer to “</a:t>
            </a:r>
            <a:r>
              <a:rPr lang="en-US" dirty="0">
                <a:hlinkClick r:id="rId2"/>
              </a:rPr>
              <a:t>Quick Tips</a:t>
            </a:r>
            <a:r>
              <a:rPr lang="en-US" dirty="0"/>
              <a:t>” document for information on how this can be done.</a:t>
            </a:r>
          </a:p>
        </p:txBody>
      </p:sp>
    </p:spTree>
    <p:extLst>
      <p:ext uri="{BB962C8B-B14F-4D97-AF65-F5344CB8AC3E}">
        <p14:creationId xmlns:p14="http://schemas.microsoft.com/office/powerpoint/2010/main" val="811655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20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F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C64B977902B4B9711AECA31024E3B" ma:contentTypeVersion="15" ma:contentTypeDescription="Create a new document." ma:contentTypeScope="" ma:versionID="8b53c9e5b6d747e3a22859f807fdf661">
  <xsd:schema xmlns:xsd="http://www.w3.org/2001/XMLSchema" xmlns:xs="http://www.w3.org/2001/XMLSchema" xmlns:p="http://schemas.microsoft.com/office/2006/metadata/properties" xmlns:ns2="3d94d7b4-5ec6-490e-b606-fcc9ec19dcbb" xmlns:ns3="df97ac3f-83f9-4d88-be91-aba77e27f61c" targetNamespace="http://schemas.microsoft.com/office/2006/metadata/properties" ma:root="true" ma:fieldsID="9150fd49c759dfc6dd2ccec024325388" ns2:_="" ns3:_="">
    <xsd:import namespace="3d94d7b4-5ec6-490e-b606-fcc9ec19dcbb"/>
    <xsd:import namespace="df97ac3f-83f9-4d88-be91-aba77e27f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4d7b4-5ec6-490e-b606-fcc9ec19d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dfb662d-b108-4631-bc78-d24ba79999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7ac3f-83f9-4d88-be91-aba77e27f61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9ca6eb-90d0-450d-a383-c9365c1f678c}" ma:internalName="TaxCatchAll" ma:showField="CatchAllData" ma:web="df97ac3f-83f9-4d88-be91-aba77e27f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97ac3f-83f9-4d88-be91-aba77e27f61c" xsi:nil="true"/>
    <lcf76f155ced4ddcb4097134ff3c332f xmlns="3d94d7b4-5ec6-490e-b606-fcc9ec19dcb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94ED20-36A0-4296-B8E6-0FF08CBC8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4d7b4-5ec6-490e-b606-fcc9ec19dcbb"/>
    <ds:schemaRef ds:uri="df97ac3f-83f9-4d88-be91-aba77e27f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62BA47-98EB-4FF1-A52F-66F98059E14D}">
  <ds:schemaRefs>
    <ds:schemaRef ds:uri="http://schemas.microsoft.com/office/2006/metadata/properties"/>
    <ds:schemaRef ds:uri="http://schemas.microsoft.com/office/infopath/2007/PartnerControls"/>
    <ds:schemaRef ds:uri="df97ac3f-83f9-4d88-be91-aba77e27f61c"/>
    <ds:schemaRef ds:uri="3d94d7b4-5ec6-490e-b606-fcc9ec19dcbb"/>
  </ds:schemaRefs>
</ds:datastoreItem>
</file>

<file path=customXml/itemProps3.xml><?xml version="1.0" encoding="utf-8"?>
<ds:datastoreItem xmlns:ds="http://schemas.openxmlformats.org/officeDocument/2006/customXml" ds:itemID="{D9F707F9-4C49-433F-AEBB-B1B1558512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258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Faculty/Presenter Disclosure</vt:lpstr>
      <vt:lpstr>Disclosure of Financial Support</vt:lpstr>
      <vt:lpstr>Mitigating Potential Bias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CAEP23</dc:title>
  <dc:creator>Jennifer Gale</dc:creator>
  <cp:lastModifiedBy>Jennifer Gale</cp:lastModifiedBy>
  <cp:revision>4</cp:revision>
  <dcterms:created xsi:type="dcterms:W3CDTF">2023-02-07T20:26:52Z</dcterms:created>
  <dcterms:modified xsi:type="dcterms:W3CDTF">2025-02-21T17:12:56Z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0x010100795C64B977902B4B9711AECA31024E3B</vt:lpwstr>
  </property>
</Properties>
</file>